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sldIdLst>
    <p:sldId id="271" r:id="rId2"/>
    <p:sldId id="269" r:id="rId3"/>
    <p:sldId id="268" r:id="rId4"/>
    <p:sldId id="261" r:id="rId5"/>
    <p:sldId id="262" r:id="rId6"/>
    <p:sldId id="27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CC355-AD80-4060-9608-AA4AEBEC1499}" v="39" dt="2023-07-02T17:04:49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ason" userId="210f784c-47f4-4e90-908d-79929825f62a" providerId="ADAL" clId="{4F4CC355-AD80-4060-9608-AA4AEBEC1499}"/>
    <pc:docChg chg="undo custSel addSld delSld modSld">
      <pc:chgData name="Lai, Jason" userId="210f784c-47f4-4e90-908d-79929825f62a" providerId="ADAL" clId="{4F4CC355-AD80-4060-9608-AA4AEBEC1499}" dt="2023-07-02T17:04:49.401" v="521" actId="165"/>
      <pc:docMkLst>
        <pc:docMk/>
      </pc:docMkLst>
      <pc:sldChg chg="delSp modSp del mod delDesignElem">
        <pc:chgData name="Lai, Jason" userId="210f784c-47f4-4e90-908d-79929825f62a" providerId="ADAL" clId="{4F4CC355-AD80-4060-9608-AA4AEBEC1499}" dt="2023-07-02T15:23:26.041" v="60" actId="47"/>
        <pc:sldMkLst>
          <pc:docMk/>
          <pc:sldMk cId="3564495115" sldId="256"/>
        </pc:sldMkLst>
        <pc:spChg chg="mod">
          <ac:chgData name="Lai, Jason" userId="210f784c-47f4-4e90-908d-79929825f62a" providerId="ADAL" clId="{4F4CC355-AD80-4060-9608-AA4AEBEC1499}" dt="2023-07-02T15:22:16.978" v="45" actId="27636"/>
          <ac:spMkLst>
            <pc:docMk/>
            <pc:sldMk cId="3564495115" sldId="256"/>
            <ac:spMk id="2" creationId="{CC2F644E-51BE-5256-443E-45C20AAE8C1D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3564495115" sldId="256"/>
            <ac:spMk id="9" creationId="{11F4D251-B7D8-402D-950A-F9D15396E94B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3564495115" sldId="256"/>
            <ac:spMk id="11" creationId="{E67870A8-BE17-461C-AD58-035AD7FA02CB}"/>
          </ac:spMkLst>
        </pc:spChg>
        <pc:picChg chg="del">
          <ac:chgData name="Lai, Jason" userId="210f784c-47f4-4e90-908d-79929825f62a" providerId="ADAL" clId="{4F4CC355-AD80-4060-9608-AA4AEBEC1499}" dt="2023-07-02T15:21:12.170" v="9" actId="478"/>
          <ac:picMkLst>
            <pc:docMk/>
            <pc:sldMk cId="3564495115" sldId="256"/>
            <ac:picMk id="4" creationId="{39A04B2E-38BB-0AF5-9170-5C92B4BC23E1}"/>
          </ac:picMkLst>
        </pc:picChg>
      </pc:sldChg>
      <pc:sldChg chg="addSp delSp modSp mod delDesignElem">
        <pc:chgData name="Lai, Jason" userId="210f784c-47f4-4e90-908d-79929825f62a" providerId="ADAL" clId="{4F4CC355-AD80-4060-9608-AA4AEBEC1499}" dt="2023-07-02T15:35:46.993" v="229" actId="1037"/>
        <pc:sldMkLst>
          <pc:docMk/>
          <pc:sldMk cId="2588447006" sldId="261"/>
        </pc:sldMkLst>
        <pc:spChg chg="mod">
          <ac:chgData name="Lai, Jason" userId="210f784c-47f4-4e90-908d-79929825f62a" providerId="ADAL" clId="{4F4CC355-AD80-4060-9608-AA4AEBEC1499}" dt="2023-07-02T15:35:46.993" v="229" actId="1037"/>
          <ac:spMkLst>
            <pc:docMk/>
            <pc:sldMk cId="2588447006" sldId="261"/>
            <ac:spMk id="2" creationId="{C04A7FE1-7898-5FEC-AF16-781EE5124B5D}"/>
          </ac:spMkLst>
        </pc:spChg>
        <pc:spChg chg="mod">
          <ac:chgData name="Lai, Jason" userId="210f784c-47f4-4e90-908d-79929825f62a" providerId="ADAL" clId="{4F4CC355-AD80-4060-9608-AA4AEBEC1499}" dt="2023-07-02T15:35:46.993" v="229" actId="1037"/>
          <ac:spMkLst>
            <pc:docMk/>
            <pc:sldMk cId="2588447006" sldId="261"/>
            <ac:spMk id="3" creationId="{3E3FC51D-4FFA-5EAC-2F0F-2BA125599150}"/>
          </ac:spMkLst>
        </pc:spChg>
        <pc:spChg chg="add del mod ord">
          <ac:chgData name="Lai, Jason" userId="210f784c-47f4-4e90-908d-79929825f62a" providerId="ADAL" clId="{4F4CC355-AD80-4060-9608-AA4AEBEC1499}" dt="2023-07-02T15:35:37.713" v="217" actId="478"/>
          <ac:spMkLst>
            <pc:docMk/>
            <pc:sldMk cId="2588447006" sldId="261"/>
            <ac:spMk id="4" creationId="{0AED43AB-6D7D-77D5-E37F-1B938BB1815B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2588447006" sldId="261"/>
            <ac:spMk id="19" creationId="{09646535-AEF6-4883-A4F9-EEC1F8B4319E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2588447006" sldId="261"/>
            <ac:spMk id="21" creationId="{7FEECB93-933C-477B-BC7D-C2F2F6271A66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2588447006" sldId="261"/>
            <ac:spMk id="23" creationId="{497BC505-FE0C-4637-A29D-B71DFBBBAA71}"/>
          </ac:spMkLst>
        </pc:spChg>
        <pc:grpChg chg="del">
          <ac:chgData name="Lai, Jason" userId="210f784c-47f4-4e90-908d-79929825f62a" providerId="ADAL" clId="{4F4CC355-AD80-4060-9608-AA4AEBEC1499}" dt="2023-07-02T15:21:08.391" v="7"/>
          <ac:grpSpMkLst>
            <pc:docMk/>
            <pc:sldMk cId="2588447006" sldId="261"/>
            <ac:grpSpMk id="25" creationId="{F2FD01A0-E6FF-41CD-AEBD-279232B90D43}"/>
          </ac:grpSpMkLst>
        </pc:grpChg>
        <pc:grpChg chg="del">
          <ac:chgData name="Lai, Jason" userId="210f784c-47f4-4e90-908d-79929825f62a" providerId="ADAL" clId="{4F4CC355-AD80-4060-9608-AA4AEBEC1499}" dt="2023-07-02T15:21:08.391" v="7"/>
          <ac:grpSpMkLst>
            <pc:docMk/>
            <pc:sldMk cId="2588447006" sldId="261"/>
            <ac:grpSpMk id="30" creationId="{3C9AA14C-80A4-427C-A911-28CD20C56E5E}"/>
          </ac:grpSpMkLst>
        </pc:grpChg>
        <pc:picChg chg="mod ord modCrop">
          <ac:chgData name="Lai, Jason" userId="210f784c-47f4-4e90-908d-79929825f62a" providerId="ADAL" clId="{4F4CC355-AD80-4060-9608-AA4AEBEC1499}" dt="2023-07-02T15:35:31.870" v="216" actId="732"/>
          <ac:picMkLst>
            <pc:docMk/>
            <pc:sldMk cId="2588447006" sldId="261"/>
            <ac:picMk id="7" creationId="{037C8402-6A67-2528-3FF7-9B390D1FBDC1}"/>
          </ac:picMkLst>
        </pc:picChg>
      </pc:sldChg>
      <pc:sldChg chg="delSp modSp mod delDesignElem">
        <pc:chgData name="Lai, Jason" userId="210f784c-47f4-4e90-908d-79929825f62a" providerId="ADAL" clId="{4F4CC355-AD80-4060-9608-AA4AEBEC1499}" dt="2023-07-02T17:04:49.401" v="521" actId="165"/>
        <pc:sldMkLst>
          <pc:docMk/>
          <pc:sldMk cId="1898185109" sldId="262"/>
        </pc:sldMkLst>
        <pc:spChg chg="mod">
          <ac:chgData name="Lai, Jason" userId="210f784c-47f4-4e90-908d-79929825f62a" providerId="ADAL" clId="{4F4CC355-AD80-4060-9608-AA4AEBEC1499}" dt="2023-07-02T15:36:31.583" v="232" actId="14100"/>
          <ac:spMkLst>
            <pc:docMk/>
            <pc:sldMk cId="1898185109" sldId="262"/>
            <ac:spMk id="2" creationId="{7534A009-10A4-ED78-16C0-AE61719B86B2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4" creationId="{F72E58BD-9E77-41FC-AA93-7E25CFA73862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6" creationId="{FCD0BCA1-3F24-0932-FF69-80E07F85F8B0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7" creationId="{BC08E941-6344-BBDA-0283-2CBE7FDEDFFB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8" creationId="{87F27FAA-418E-9C59-CC5F-AC09EFC9B6D0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898185109" sldId="262"/>
            <ac:spMk id="9" creationId="{2BFB0E95-9CAE-4968-A118-2B9F7C8BBBEC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9" creationId="{DD9D4D1B-3033-8C69-4355-476155ADA980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10" creationId="{2A3F9B9F-2D6D-0104-E22D-9C5C987C84B8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898185109" sldId="262"/>
            <ac:spMk id="11" creationId="{90BBC371-361C-45F7-9235-C3252E336B5B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11" creationId="{BDCD56A7-5DA9-F5AF-43A8-9D279BD5C4F2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12" creationId="{D64621A3-89F8-C3EB-5F24-B671CB7EF5BD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898185109" sldId="262"/>
            <ac:spMk id="13" creationId="{4172FA92-6FD3-495F-95A0-4FD85861D89C}"/>
          </ac:spMkLst>
        </pc:spChg>
        <pc:spChg chg="mod topLvl">
          <ac:chgData name="Lai, Jason" userId="210f784c-47f4-4e90-908d-79929825f62a" providerId="ADAL" clId="{4F4CC355-AD80-4060-9608-AA4AEBEC1499}" dt="2023-07-02T17:04:49.401" v="521" actId="165"/>
          <ac:spMkLst>
            <pc:docMk/>
            <pc:sldMk cId="1898185109" sldId="262"/>
            <ac:spMk id="13" creationId="{72F423BA-2F8F-9856-06D4-7154108AF994}"/>
          </ac:spMkLst>
        </pc:spChg>
        <pc:grpChg chg="del mod">
          <ac:chgData name="Lai, Jason" userId="210f784c-47f4-4e90-908d-79929825f62a" providerId="ADAL" clId="{4F4CC355-AD80-4060-9608-AA4AEBEC1499}" dt="2023-07-02T17:04:49.401" v="521" actId="165"/>
          <ac:grpSpMkLst>
            <pc:docMk/>
            <pc:sldMk cId="1898185109" sldId="262"/>
            <ac:grpSpMk id="3" creationId="{D1C6722D-F60D-23B6-1863-C8AB37FDC53A}"/>
          </ac:grpSpMkLst>
        </pc:grpChg>
        <pc:graphicFrameChg chg="del mod">
          <ac:chgData name="Lai, Jason" userId="210f784c-47f4-4e90-908d-79929825f62a" providerId="ADAL" clId="{4F4CC355-AD80-4060-9608-AA4AEBEC1499}" dt="2023-07-02T17:02:58.841" v="520" actId="18245"/>
          <ac:graphicFrameMkLst>
            <pc:docMk/>
            <pc:sldMk cId="1898185109" sldId="262"/>
            <ac:graphicFrameMk id="5" creationId="{B9B71F87-8080-DA66-2300-EF36ACF49C5B}"/>
          </ac:graphicFrameMkLst>
        </pc:graphicFrameChg>
      </pc:sldChg>
      <pc:sldChg chg="addSp delSp modSp mod delDesignElem">
        <pc:chgData name="Lai, Jason" userId="210f784c-47f4-4e90-908d-79929825f62a" providerId="ADAL" clId="{4F4CC355-AD80-4060-9608-AA4AEBEC1499}" dt="2023-07-02T15:48:56.130" v="519" actId="1038"/>
        <pc:sldMkLst>
          <pc:docMk/>
          <pc:sldMk cId="2973103913" sldId="264"/>
        </pc:sldMkLst>
        <pc:spChg chg="mod">
          <ac:chgData name="Lai, Jason" userId="210f784c-47f4-4e90-908d-79929825f62a" providerId="ADAL" clId="{4F4CC355-AD80-4060-9608-AA4AEBEC1499}" dt="2023-07-02T15:48:56.130" v="519" actId="1038"/>
          <ac:spMkLst>
            <pc:docMk/>
            <pc:sldMk cId="2973103913" sldId="264"/>
            <ac:spMk id="2" creationId="{126A1F90-A99C-A070-BD94-BE403B25A1A7}"/>
          </ac:spMkLst>
        </pc:spChg>
        <pc:spChg chg="add del mod ord">
          <ac:chgData name="Lai, Jason" userId="210f784c-47f4-4e90-908d-79929825f62a" providerId="ADAL" clId="{4F4CC355-AD80-4060-9608-AA4AEBEC1499}" dt="2023-07-02T15:47:55.131" v="455" actId="478"/>
          <ac:spMkLst>
            <pc:docMk/>
            <pc:sldMk cId="2973103913" sldId="264"/>
            <ac:spMk id="3" creationId="{6ADA30F9-96BC-AF7D-F767-53E9E43A1D08}"/>
          </ac:spMkLst>
        </pc:spChg>
        <pc:spChg chg="mod">
          <ac:chgData name="Lai, Jason" userId="210f784c-47f4-4e90-908d-79929825f62a" providerId="ADAL" clId="{4F4CC355-AD80-4060-9608-AA4AEBEC1499}" dt="2023-07-02T15:48:56.130" v="519" actId="1038"/>
          <ac:spMkLst>
            <pc:docMk/>
            <pc:sldMk cId="2973103913" sldId="264"/>
            <ac:spMk id="4" creationId="{80320A03-E22C-CCC8-26DC-E90F9D50B2FF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2973103913" sldId="264"/>
            <ac:spMk id="102" creationId="{8D128206-5B44-431B-AC4F-F56230722287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2973103913" sldId="264"/>
            <ac:spMk id="104" creationId="{25EF408A-EA6D-4426-AA3C-8E5FBF562214}"/>
          </ac:spMkLst>
        </pc:spChg>
        <pc:picChg chg="mod ord modCrop">
          <ac:chgData name="Lai, Jason" userId="210f784c-47f4-4e90-908d-79929825f62a" providerId="ADAL" clId="{4F4CC355-AD80-4060-9608-AA4AEBEC1499}" dt="2023-07-02T15:48:13.765" v="459" actId="18131"/>
          <ac:picMkLst>
            <pc:docMk/>
            <pc:sldMk cId="2973103913" sldId="264"/>
            <ac:picMk id="6" creationId="{5AA81CD1-B787-45F1-C68A-3DA1EC702A22}"/>
          </ac:picMkLst>
        </pc:picChg>
      </pc:sldChg>
      <pc:sldChg chg="delSp modSp delDesignElem">
        <pc:chgData name="Lai, Jason" userId="210f784c-47f4-4e90-908d-79929825f62a" providerId="ADAL" clId="{4F4CC355-AD80-4060-9608-AA4AEBEC1499}" dt="2023-07-02T15:25:41.764" v="66" actId="14826"/>
        <pc:sldMkLst>
          <pc:docMk/>
          <pc:sldMk cId="1581952421" sldId="268"/>
        </pc:sldMkLst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581952421" sldId="268"/>
            <ac:spMk id="33" creationId="{05D1035C-3BF0-4FE0-B3A3-1062F86009CA}"/>
          </ac:spMkLst>
        </pc:spChg>
        <pc:picChg chg="mod">
          <ac:chgData name="Lai, Jason" userId="210f784c-47f4-4e90-908d-79929825f62a" providerId="ADAL" clId="{4F4CC355-AD80-4060-9608-AA4AEBEC1499}" dt="2023-07-02T15:25:41.764" v="66" actId="14826"/>
          <ac:picMkLst>
            <pc:docMk/>
            <pc:sldMk cId="1581952421" sldId="268"/>
            <ac:picMk id="7" creationId="{27A1A1D7-D5BC-1DD7-AC1C-FD107F30989D}"/>
          </ac:picMkLst>
        </pc:picChg>
      </pc:sldChg>
      <pc:sldChg chg="delSp modSp mod delDesignElem">
        <pc:chgData name="Lai, Jason" userId="210f784c-47f4-4e90-908d-79929825f62a" providerId="ADAL" clId="{4F4CC355-AD80-4060-9608-AA4AEBEC1499}" dt="2023-07-02T15:24:36.340" v="65" actId="120"/>
        <pc:sldMkLst>
          <pc:docMk/>
          <pc:sldMk cId="1006848053" sldId="269"/>
        </pc:sldMkLst>
        <pc:spChg chg="mod">
          <ac:chgData name="Lai, Jason" userId="210f784c-47f4-4e90-908d-79929825f62a" providerId="ADAL" clId="{4F4CC355-AD80-4060-9608-AA4AEBEC1499}" dt="2023-07-02T15:24:36.340" v="65" actId="120"/>
          <ac:spMkLst>
            <pc:docMk/>
            <pc:sldMk cId="1006848053" sldId="269"/>
            <ac:spMk id="2" creationId="{E9B552B9-B424-0B10-F6A5-70F80A76D117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006848053" sldId="269"/>
            <ac:spMk id="33" creationId="{B950CAB9-F0AE-414E-805C-776919054E49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006848053" sldId="269"/>
            <ac:spMk id="34" creationId="{227C80BC-190C-4813-9BAE-C4B56C5C7E84}"/>
          </ac:spMkLst>
        </pc:spChg>
        <pc:picChg chg="mod">
          <ac:chgData name="Lai, Jason" userId="210f784c-47f4-4e90-908d-79929825f62a" providerId="ADAL" clId="{4F4CC355-AD80-4060-9608-AA4AEBEC1499}" dt="2023-07-02T15:24:09.600" v="63" actId="14826"/>
          <ac:picMkLst>
            <pc:docMk/>
            <pc:sldMk cId="1006848053" sldId="269"/>
            <ac:picMk id="5" creationId="{29ECEF36-A0EE-91C1-2F58-6EED59AD0AF9}"/>
          </ac:picMkLst>
        </pc:picChg>
      </pc:sldChg>
      <pc:sldChg chg="delSp modSp mod delDesignElem">
        <pc:chgData name="Lai, Jason" userId="210f784c-47f4-4e90-908d-79929825f62a" providerId="ADAL" clId="{4F4CC355-AD80-4060-9608-AA4AEBEC1499}" dt="2023-07-02T15:42:28.664" v="239" actId="14826"/>
        <pc:sldMkLst>
          <pc:docMk/>
          <pc:sldMk cId="1862604183" sldId="270"/>
        </pc:sldMkLst>
        <pc:spChg chg="mod">
          <ac:chgData name="Lai, Jason" userId="210f784c-47f4-4e90-908d-79929825f62a" providerId="ADAL" clId="{4F4CC355-AD80-4060-9608-AA4AEBEC1499}" dt="2023-07-02T15:38:29.179" v="234" actId="207"/>
          <ac:spMkLst>
            <pc:docMk/>
            <pc:sldMk cId="1862604183" sldId="270"/>
            <ac:spMk id="4" creationId="{C78AB004-5D18-9EC4-0A0F-A532C3AA3C4D}"/>
          </ac:spMkLst>
        </pc:spChg>
        <pc:spChg chg="mod">
          <ac:chgData name="Lai, Jason" userId="210f784c-47f4-4e90-908d-79929825f62a" providerId="ADAL" clId="{4F4CC355-AD80-4060-9608-AA4AEBEC1499}" dt="2023-07-02T15:38:29.179" v="234" actId="207"/>
          <ac:spMkLst>
            <pc:docMk/>
            <pc:sldMk cId="1862604183" sldId="270"/>
            <ac:spMk id="8" creationId="{8EF96A79-DC52-B4C2-FBEF-95790B2CC2CE}"/>
          </ac:spMkLst>
        </pc:spChg>
        <pc:spChg chg="mod">
          <ac:chgData name="Lai, Jason" userId="210f784c-47f4-4e90-908d-79929825f62a" providerId="ADAL" clId="{4F4CC355-AD80-4060-9608-AA4AEBEC1499}" dt="2023-07-02T15:38:29.179" v="234" actId="207"/>
          <ac:spMkLst>
            <pc:docMk/>
            <pc:sldMk cId="1862604183" sldId="270"/>
            <ac:spMk id="9" creationId="{5BB96831-FD27-0FBF-4D51-F0191BD09E08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862604183" sldId="270"/>
            <ac:spMk id="11" creationId="{5BB3780B-63EB-450D-A804-D6AA12F98E0B}"/>
          </ac:spMkLst>
        </pc:spChg>
        <pc:spChg chg="del">
          <ac:chgData name="Lai, Jason" userId="210f784c-47f4-4e90-908d-79929825f62a" providerId="ADAL" clId="{4F4CC355-AD80-4060-9608-AA4AEBEC1499}" dt="2023-07-02T15:21:08.391" v="7"/>
          <ac:spMkLst>
            <pc:docMk/>
            <pc:sldMk cId="1862604183" sldId="270"/>
            <ac:spMk id="13" creationId="{FE0847A5-A329-48CD-B3A7-3892FF6DA78F}"/>
          </ac:spMkLst>
        </pc:spChg>
        <pc:picChg chg="mod modCrop">
          <ac:chgData name="Lai, Jason" userId="210f784c-47f4-4e90-908d-79929825f62a" providerId="ADAL" clId="{4F4CC355-AD80-4060-9608-AA4AEBEC1499}" dt="2023-07-02T15:42:28.664" v="239" actId="14826"/>
          <ac:picMkLst>
            <pc:docMk/>
            <pc:sldMk cId="1862604183" sldId="270"/>
            <ac:picMk id="6" creationId="{7C104B2C-B81D-306E-A3A8-AE182C40098B}"/>
          </ac:picMkLst>
        </pc:picChg>
      </pc:sldChg>
      <pc:sldChg chg="addSp delSp modSp new mod setBg addAnim delAnim modAnim delDesignElem chgLayout">
        <pc:chgData name="Lai, Jason" userId="210f784c-47f4-4e90-908d-79929825f62a" providerId="ADAL" clId="{4F4CC355-AD80-4060-9608-AA4AEBEC1499}" dt="2023-07-02T15:24:25.660" v="64" actId="26606"/>
        <pc:sldMkLst>
          <pc:docMk/>
          <pc:sldMk cId="284887311" sldId="271"/>
        </pc:sldMkLst>
        <pc:spChg chg="mod ord">
          <ac:chgData name="Lai, Jason" userId="210f784c-47f4-4e90-908d-79929825f62a" providerId="ADAL" clId="{4F4CC355-AD80-4060-9608-AA4AEBEC1499}" dt="2023-07-02T15:22:56.128" v="57"/>
          <ac:spMkLst>
            <pc:docMk/>
            <pc:sldMk cId="284887311" sldId="271"/>
            <ac:spMk id="2" creationId="{18E14430-BE45-4A8F-6774-DB536AC65AEF}"/>
          </ac:spMkLst>
        </pc:spChg>
        <pc:spChg chg="mod ord">
          <ac:chgData name="Lai, Jason" userId="210f784c-47f4-4e90-908d-79929825f62a" providerId="ADAL" clId="{4F4CC355-AD80-4060-9608-AA4AEBEC1499}" dt="2023-07-02T15:23:10.780" v="59" actId="20577"/>
          <ac:spMkLst>
            <pc:docMk/>
            <pc:sldMk cId="284887311" sldId="271"/>
            <ac:spMk id="3" creationId="{FE2C5AA4-5434-E640-5A7E-49B9637E6363}"/>
          </ac:spMkLst>
        </pc:spChg>
        <pc:spChg chg="add">
          <ac:chgData name="Lai, Jason" userId="210f784c-47f4-4e90-908d-79929825f62a" providerId="ADAL" clId="{4F4CC355-AD80-4060-9608-AA4AEBEC1499}" dt="2023-07-02T15:24:25.660" v="64" actId="26606"/>
          <ac:spMkLst>
            <pc:docMk/>
            <pc:sldMk cId="284887311" sldId="271"/>
            <ac:spMk id="5" creationId="{DAB482FD-C684-4DAA-AC4C-1739F51A98A0}"/>
          </ac:spMkLst>
        </pc:spChg>
        <pc:spChg chg="add del">
          <ac:chgData name="Lai, Jason" userId="210f784c-47f4-4e90-908d-79929825f62a" providerId="ADAL" clId="{4F4CC355-AD80-4060-9608-AA4AEBEC1499}" dt="2023-07-02T15:22:35.708" v="53" actId="26606"/>
          <ac:spMkLst>
            <pc:docMk/>
            <pc:sldMk cId="284887311" sldId="271"/>
            <ac:spMk id="8" creationId="{2124007E-BA57-41B2-8C6B-5E99927F2247}"/>
          </ac:spMkLst>
        </pc:spChg>
        <pc:spChg chg="add del">
          <ac:chgData name="Lai, Jason" userId="210f784c-47f4-4e90-908d-79929825f62a" providerId="ADAL" clId="{4F4CC355-AD80-4060-9608-AA4AEBEC1499}" dt="2023-07-02T15:22:35.708" v="53" actId="26606"/>
          <ac:spMkLst>
            <pc:docMk/>
            <pc:sldMk cId="284887311" sldId="271"/>
            <ac:spMk id="10" creationId="{DE118816-C01D-462E-B0B0-777C21EF604F}"/>
          </ac:spMkLst>
        </pc:spChg>
        <pc:spChg chg="add del">
          <ac:chgData name="Lai, Jason" userId="210f784c-47f4-4e90-908d-79929825f62a" providerId="ADAL" clId="{4F4CC355-AD80-4060-9608-AA4AEBEC1499}" dt="2023-07-02T15:22:35.708" v="53" actId="26606"/>
          <ac:spMkLst>
            <pc:docMk/>
            <pc:sldMk cId="284887311" sldId="271"/>
            <ac:spMk id="12" creationId="{255D0BF7-94F4-4437-A2B2-87BAFF86D541}"/>
          </ac:spMkLst>
        </pc:spChg>
        <pc:spChg chg="add del">
          <ac:chgData name="Lai, Jason" userId="210f784c-47f4-4e90-908d-79929825f62a" providerId="ADAL" clId="{4F4CC355-AD80-4060-9608-AA4AEBEC1499}" dt="2023-07-02T15:23:40.355" v="62"/>
          <ac:spMkLst>
            <pc:docMk/>
            <pc:sldMk cId="284887311" sldId="271"/>
            <ac:spMk id="14" creationId="{DAB482FD-C684-4DAA-AC4C-1739F51A98A0}"/>
          </ac:spMkLst>
        </pc:spChg>
        <pc:cxnChg chg="add">
          <ac:chgData name="Lai, Jason" userId="210f784c-47f4-4e90-908d-79929825f62a" providerId="ADAL" clId="{4F4CC355-AD80-4060-9608-AA4AEBEC1499}" dt="2023-07-02T15:24:25.660" v="64" actId="26606"/>
          <ac:cxnSpMkLst>
            <pc:docMk/>
            <pc:sldMk cId="284887311" sldId="271"/>
            <ac:cxnSpMk id="6" creationId="{2DAA738B-EDF5-4694-B25A-3488245BC87C}"/>
          </ac:cxnSpMkLst>
        </pc:cxnChg>
        <pc:cxnChg chg="add del">
          <ac:chgData name="Lai, Jason" userId="210f784c-47f4-4e90-908d-79929825f62a" providerId="ADAL" clId="{4F4CC355-AD80-4060-9608-AA4AEBEC1499}" dt="2023-07-02T15:23:40.355" v="62"/>
          <ac:cxnSpMkLst>
            <pc:docMk/>
            <pc:sldMk cId="284887311" sldId="271"/>
            <ac:cxnSpMk id="15" creationId="{2DAA738B-EDF5-4694-B25A-3488245BC87C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6A2E3-5BAC-4A46-A328-E45D39BD7A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48A83D-452D-4190-8C2B-2F2E5DCE1B1E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Our Brand</a:t>
          </a:r>
        </a:p>
      </dgm:t>
    </dgm:pt>
    <dgm:pt modelId="{36CF2185-95A4-4556-BEA4-E5157246CFBD}" type="parTrans" cxnId="{738EEBD5-C560-43DA-A23F-6778C7905DB9}">
      <dgm:prSet/>
      <dgm:spPr/>
      <dgm:t>
        <a:bodyPr/>
        <a:lstStyle/>
        <a:p>
          <a:endParaRPr lang="en-US"/>
        </a:p>
      </dgm:t>
    </dgm:pt>
    <dgm:pt modelId="{160DB60A-F1F2-4B3A-BD17-AE716D7CFCA5}" type="sibTrans" cxnId="{738EEBD5-C560-43DA-A23F-6778C7905DB9}">
      <dgm:prSet/>
      <dgm:spPr/>
      <dgm:t>
        <a:bodyPr/>
        <a:lstStyle/>
        <a:p>
          <a:endParaRPr lang="en-US"/>
        </a:p>
      </dgm:t>
    </dgm:pt>
    <dgm:pt modelId="{9D34FE80-BB75-4BC2-AF3A-0CBB88CB9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Style Guide</a:t>
          </a:r>
        </a:p>
      </dgm:t>
    </dgm:pt>
    <dgm:pt modelId="{F9AE0786-0F4D-4A91-A7A1-9AAC742C0284}" type="parTrans" cxnId="{D87CBF76-D6EC-4561-96F8-F0BF49E26872}">
      <dgm:prSet/>
      <dgm:spPr/>
      <dgm:t>
        <a:bodyPr/>
        <a:lstStyle/>
        <a:p>
          <a:endParaRPr lang="en-US"/>
        </a:p>
      </dgm:t>
    </dgm:pt>
    <dgm:pt modelId="{BD6AA025-840B-4C50-8B3D-D615D2DFA2C2}" type="sibTrans" cxnId="{D87CBF76-D6EC-4561-96F8-F0BF49E26872}">
      <dgm:prSet/>
      <dgm:spPr/>
      <dgm:t>
        <a:bodyPr/>
        <a:lstStyle/>
        <a:p>
          <a:endParaRPr lang="en-US"/>
        </a:p>
      </dgm:t>
    </dgm:pt>
    <dgm:pt modelId="{04377BCC-D7A5-4355-9170-1B530BE3919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Collection </a:t>
          </a:r>
        </a:p>
      </dgm:t>
    </dgm:pt>
    <dgm:pt modelId="{F174A1B9-50D7-406E-9AFD-E5492A75059E}" type="parTrans" cxnId="{906EAD37-FC40-4F89-85EB-4D2F82BF611D}">
      <dgm:prSet/>
      <dgm:spPr/>
      <dgm:t>
        <a:bodyPr/>
        <a:lstStyle/>
        <a:p>
          <a:endParaRPr lang="en-US"/>
        </a:p>
      </dgm:t>
    </dgm:pt>
    <dgm:pt modelId="{2B6B774C-A1C1-4EE9-9654-2EB9CE1AD018}" type="sibTrans" cxnId="{906EAD37-FC40-4F89-85EB-4D2F82BF611D}">
      <dgm:prSet/>
      <dgm:spPr/>
      <dgm:t>
        <a:bodyPr/>
        <a:lstStyle/>
        <a:p>
          <a:endParaRPr lang="en-US"/>
        </a:p>
      </dgm:t>
    </dgm:pt>
    <dgm:pt modelId="{83824C39-39A5-4D63-934E-73B238A5B16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Testimonies</a:t>
          </a:r>
        </a:p>
      </dgm:t>
    </dgm:pt>
    <dgm:pt modelId="{C0EACDDE-D1FE-49F8-9B28-2B5E27348568}" type="parTrans" cxnId="{602A6B02-8020-41DC-99A7-D3B00FDD8132}">
      <dgm:prSet/>
      <dgm:spPr/>
      <dgm:t>
        <a:bodyPr/>
        <a:lstStyle/>
        <a:p>
          <a:endParaRPr lang="en-US"/>
        </a:p>
      </dgm:t>
    </dgm:pt>
    <dgm:pt modelId="{6886A66F-B7BC-4BBB-9CEE-DAB3DE4DBFE6}" type="sibTrans" cxnId="{602A6B02-8020-41DC-99A7-D3B00FDD8132}">
      <dgm:prSet/>
      <dgm:spPr/>
      <dgm:t>
        <a:bodyPr/>
        <a:lstStyle/>
        <a:p>
          <a:endParaRPr lang="en-US"/>
        </a:p>
      </dgm:t>
    </dgm:pt>
    <dgm:pt modelId="{BD6E360C-E7CB-4387-A262-4126FFE86509}" type="pres">
      <dgm:prSet presAssocID="{2866A2E3-5BAC-4A46-A328-E45D39BD7A28}" presName="root" presStyleCnt="0">
        <dgm:presLayoutVars>
          <dgm:dir/>
          <dgm:resizeHandles val="exact"/>
        </dgm:presLayoutVars>
      </dgm:prSet>
      <dgm:spPr/>
    </dgm:pt>
    <dgm:pt modelId="{7AABE52F-1641-4180-A014-B3FF2652EA58}" type="pres">
      <dgm:prSet presAssocID="{2248A83D-452D-4190-8C2B-2F2E5DCE1B1E}" presName="compNode" presStyleCnt="0"/>
      <dgm:spPr/>
    </dgm:pt>
    <dgm:pt modelId="{B12E86A0-6C29-4B1B-BD9D-861504BE80D3}" type="pres">
      <dgm:prSet presAssocID="{2248A83D-452D-4190-8C2B-2F2E5DCE1B1E}" presName="iconBgRect" presStyleLbl="bgShp" presStyleIdx="0" presStyleCnt="4"/>
      <dgm:spPr/>
    </dgm:pt>
    <dgm:pt modelId="{4F183568-8BF9-4C85-A7E3-6F2040540B81}" type="pres">
      <dgm:prSet presAssocID="{2248A83D-452D-4190-8C2B-2F2E5DCE1B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1739B43-BF19-4937-955F-E2AC5FA3A9AB}" type="pres">
      <dgm:prSet presAssocID="{2248A83D-452D-4190-8C2B-2F2E5DCE1B1E}" presName="spaceRect" presStyleCnt="0"/>
      <dgm:spPr/>
    </dgm:pt>
    <dgm:pt modelId="{A92AE463-3AF3-4E2C-9594-9CE94DCFC1B7}" type="pres">
      <dgm:prSet presAssocID="{2248A83D-452D-4190-8C2B-2F2E5DCE1B1E}" presName="textRect" presStyleLbl="revTx" presStyleIdx="0" presStyleCnt="4">
        <dgm:presLayoutVars>
          <dgm:chMax val="1"/>
          <dgm:chPref val="1"/>
        </dgm:presLayoutVars>
      </dgm:prSet>
      <dgm:spPr/>
    </dgm:pt>
    <dgm:pt modelId="{1DCF8C2B-0778-4B3E-8E90-A82ACA44A036}" type="pres">
      <dgm:prSet presAssocID="{160DB60A-F1F2-4B3A-BD17-AE716D7CFCA5}" presName="sibTrans" presStyleCnt="0"/>
      <dgm:spPr/>
    </dgm:pt>
    <dgm:pt modelId="{8B113786-A648-4398-BEC1-87CB26290ACB}" type="pres">
      <dgm:prSet presAssocID="{9D34FE80-BB75-4BC2-AF3A-0CBB88CB9EEB}" presName="compNode" presStyleCnt="0"/>
      <dgm:spPr/>
    </dgm:pt>
    <dgm:pt modelId="{8CB07761-4523-4098-93B5-AB6D6A04159A}" type="pres">
      <dgm:prSet presAssocID="{9D34FE80-BB75-4BC2-AF3A-0CBB88CB9EEB}" presName="iconBgRect" presStyleLbl="bgShp" presStyleIdx="1" presStyleCnt="4"/>
      <dgm:spPr/>
    </dgm:pt>
    <dgm:pt modelId="{0C9E9272-3169-4997-9D4B-442060514A0A}" type="pres">
      <dgm:prSet presAssocID="{9D34FE80-BB75-4BC2-AF3A-0CBB88CB9E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2F0C21-A3D2-4AEB-9E28-9B28B27C61FE}" type="pres">
      <dgm:prSet presAssocID="{9D34FE80-BB75-4BC2-AF3A-0CBB88CB9EEB}" presName="spaceRect" presStyleCnt="0"/>
      <dgm:spPr/>
    </dgm:pt>
    <dgm:pt modelId="{3FA1174A-F040-42C1-9F9F-C8F2FBF008FB}" type="pres">
      <dgm:prSet presAssocID="{9D34FE80-BB75-4BC2-AF3A-0CBB88CB9EEB}" presName="textRect" presStyleLbl="revTx" presStyleIdx="1" presStyleCnt="4">
        <dgm:presLayoutVars>
          <dgm:chMax val="1"/>
          <dgm:chPref val="1"/>
        </dgm:presLayoutVars>
      </dgm:prSet>
      <dgm:spPr/>
    </dgm:pt>
    <dgm:pt modelId="{9B45BD5D-1F48-4809-B1FF-6781C55B1D1D}" type="pres">
      <dgm:prSet presAssocID="{BD6AA025-840B-4C50-8B3D-D615D2DFA2C2}" presName="sibTrans" presStyleCnt="0"/>
      <dgm:spPr/>
    </dgm:pt>
    <dgm:pt modelId="{0E5600E6-0503-4B6A-B1BA-9EA1E2FCB231}" type="pres">
      <dgm:prSet presAssocID="{04377BCC-D7A5-4355-9170-1B530BE3919E}" presName="compNode" presStyleCnt="0"/>
      <dgm:spPr/>
    </dgm:pt>
    <dgm:pt modelId="{D4BC7B1C-9844-4675-ABBD-D021A61815B3}" type="pres">
      <dgm:prSet presAssocID="{04377BCC-D7A5-4355-9170-1B530BE3919E}" presName="iconBgRect" presStyleLbl="bgShp" presStyleIdx="2" presStyleCnt="4"/>
      <dgm:spPr/>
    </dgm:pt>
    <dgm:pt modelId="{B8B0D74B-4DAD-419F-9D40-8B2CA126378E}" type="pres">
      <dgm:prSet presAssocID="{04377BCC-D7A5-4355-9170-1B530BE391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ng sleeve shirt with solid fill"/>
        </a:ext>
      </dgm:extLst>
    </dgm:pt>
    <dgm:pt modelId="{10A4B730-AF3F-401A-BCBC-220562375254}" type="pres">
      <dgm:prSet presAssocID="{04377BCC-D7A5-4355-9170-1B530BE3919E}" presName="spaceRect" presStyleCnt="0"/>
      <dgm:spPr/>
    </dgm:pt>
    <dgm:pt modelId="{E4245B68-99BE-4D09-BBD6-9024968D084D}" type="pres">
      <dgm:prSet presAssocID="{04377BCC-D7A5-4355-9170-1B530BE3919E}" presName="textRect" presStyleLbl="revTx" presStyleIdx="2" presStyleCnt="4">
        <dgm:presLayoutVars>
          <dgm:chMax val="1"/>
          <dgm:chPref val="1"/>
        </dgm:presLayoutVars>
      </dgm:prSet>
      <dgm:spPr/>
    </dgm:pt>
    <dgm:pt modelId="{C566BF58-AD0A-4BCD-B4B3-84E0F599A16D}" type="pres">
      <dgm:prSet presAssocID="{2B6B774C-A1C1-4EE9-9654-2EB9CE1AD018}" presName="sibTrans" presStyleCnt="0"/>
      <dgm:spPr/>
    </dgm:pt>
    <dgm:pt modelId="{F37AEFF7-5C8A-4163-A844-76B4A72C9E4C}" type="pres">
      <dgm:prSet presAssocID="{83824C39-39A5-4D63-934E-73B238A5B160}" presName="compNode" presStyleCnt="0"/>
      <dgm:spPr/>
    </dgm:pt>
    <dgm:pt modelId="{34467FEE-7855-4030-A0AD-6E978EA8D1C5}" type="pres">
      <dgm:prSet presAssocID="{83824C39-39A5-4D63-934E-73B238A5B160}" presName="iconBgRect" presStyleLbl="bgShp" presStyleIdx="3" presStyleCnt="4"/>
      <dgm:spPr/>
    </dgm:pt>
    <dgm:pt modelId="{11E4067B-C327-43A1-BFB9-BC94EB05DC82}" type="pres">
      <dgm:prSet presAssocID="{83824C39-39A5-4D63-934E-73B238A5B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E185C69-20B7-4093-B0A2-D70727A7D476}" type="pres">
      <dgm:prSet presAssocID="{83824C39-39A5-4D63-934E-73B238A5B160}" presName="spaceRect" presStyleCnt="0"/>
      <dgm:spPr/>
    </dgm:pt>
    <dgm:pt modelId="{668F27C5-7297-4379-9165-FDEF0887B012}" type="pres">
      <dgm:prSet presAssocID="{83824C39-39A5-4D63-934E-73B238A5B1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2A6B02-8020-41DC-99A7-D3B00FDD8132}" srcId="{2866A2E3-5BAC-4A46-A328-E45D39BD7A28}" destId="{83824C39-39A5-4D63-934E-73B238A5B160}" srcOrd="3" destOrd="0" parTransId="{C0EACDDE-D1FE-49F8-9B28-2B5E27348568}" sibTransId="{6886A66F-B7BC-4BBB-9CEE-DAB3DE4DBFE6}"/>
    <dgm:cxn modelId="{A4F5BC0D-3EEB-43B3-881E-1795B12FDB99}" type="presOf" srcId="{83824C39-39A5-4D63-934E-73B238A5B160}" destId="{668F27C5-7297-4379-9165-FDEF0887B012}" srcOrd="0" destOrd="0" presId="urn:microsoft.com/office/officeart/2018/5/layout/IconCircleLabelList"/>
    <dgm:cxn modelId="{0F3A1621-08B1-4330-8F93-F7DB02325231}" type="presOf" srcId="{04377BCC-D7A5-4355-9170-1B530BE3919E}" destId="{E4245B68-99BE-4D09-BBD6-9024968D084D}" srcOrd="0" destOrd="0" presId="urn:microsoft.com/office/officeart/2018/5/layout/IconCircleLabelList"/>
    <dgm:cxn modelId="{906EAD37-FC40-4F89-85EB-4D2F82BF611D}" srcId="{2866A2E3-5BAC-4A46-A328-E45D39BD7A28}" destId="{04377BCC-D7A5-4355-9170-1B530BE3919E}" srcOrd="2" destOrd="0" parTransId="{F174A1B9-50D7-406E-9AFD-E5492A75059E}" sibTransId="{2B6B774C-A1C1-4EE9-9654-2EB9CE1AD018}"/>
    <dgm:cxn modelId="{C742446B-0116-4F85-A89F-8C1EFD596E84}" type="presOf" srcId="{9D34FE80-BB75-4BC2-AF3A-0CBB88CB9EEB}" destId="{3FA1174A-F040-42C1-9F9F-C8F2FBF008FB}" srcOrd="0" destOrd="0" presId="urn:microsoft.com/office/officeart/2018/5/layout/IconCircleLabelList"/>
    <dgm:cxn modelId="{D87CBF76-D6EC-4561-96F8-F0BF49E26872}" srcId="{2866A2E3-5BAC-4A46-A328-E45D39BD7A28}" destId="{9D34FE80-BB75-4BC2-AF3A-0CBB88CB9EEB}" srcOrd="1" destOrd="0" parTransId="{F9AE0786-0F4D-4A91-A7A1-9AAC742C0284}" sibTransId="{BD6AA025-840B-4C50-8B3D-D615D2DFA2C2}"/>
    <dgm:cxn modelId="{47A380B4-1ECC-4CE1-88CC-59446F0BE447}" type="presOf" srcId="{2866A2E3-5BAC-4A46-A328-E45D39BD7A28}" destId="{BD6E360C-E7CB-4387-A262-4126FFE86509}" srcOrd="0" destOrd="0" presId="urn:microsoft.com/office/officeart/2018/5/layout/IconCircleLabelList"/>
    <dgm:cxn modelId="{738EEBD5-C560-43DA-A23F-6778C7905DB9}" srcId="{2866A2E3-5BAC-4A46-A328-E45D39BD7A28}" destId="{2248A83D-452D-4190-8C2B-2F2E5DCE1B1E}" srcOrd="0" destOrd="0" parTransId="{36CF2185-95A4-4556-BEA4-E5157246CFBD}" sibTransId="{160DB60A-F1F2-4B3A-BD17-AE716D7CFCA5}"/>
    <dgm:cxn modelId="{1324EFFB-BFA0-431E-8A8C-8F22DF3DE72F}" type="presOf" srcId="{2248A83D-452D-4190-8C2B-2F2E5DCE1B1E}" destId="{A92AE463-3AF3-4E2C-9594-9CE94DCFC1B7}" srcOrd="0" destOrd="0" presId="urn:microsoft.com/office/officeart/2018/5/layout/IconCircleLabelList"/>
    <dgm:cxn modelId="{1E337E96-6E04-44ED-A9FF-6870FF84A2A9}" type="presParOf" srcId="{BD6E360C-E7CB-4387-A262-4126FFE86509}" destId="{7AABE52F-1641-4180-A014-B3FF2652EA58}" srcOrd="0" destOrd="0" presId="urn:microsoft.com/office/officeart/2018/5/layout/IconCircleLabelList"/>
    <dgm:cxn modelId="{50052EBD-5DA4-4C2A-9CB6-309F79BEDFF9}" type="presParOf" srcId="{7AABE52F-1641-4180-A014-B3FF2652EA58}" destId="{B12E86A0-6C29-4B1B-BD9D-861504BE80D3}" srcOrd="0" destOrd="0" presId="urn:microsoft.com/office/officeart/2018/5/layout/IconCircleLabelList"/>
    <dgm:cxn modelId="{29EEEB90-BE4B-425B-8A41-357ADC06CDF6}" type="presParOf" srcId="{7AABE52F-1641-4180-A014-B3FF2652EA58}" destId="{4F183568-8BF9-4C85-A7E3-6F2040540B81}" srcOrd="1" destOrd="0" presId="urn:microsoft.com/office/officeart/2018/5/layout/IconCircleLabelList"/>
    <dgm:cxn modelId="{EB38A38A-3055-48F2-8676-2BD04FB794AE}" type="presParOf" srcId="{7AABE52F-1641-4180-A014-B3FF2652EA58}" destId="{71739B43-BF19-4937-955F-E2AC5FA3A9AB}" srcOrd="2" destOrd="0" presId="urn:microsoft.com/office/officeart/2018/5/layout/IconCircleLabelList"/>
    <dgm:cxn modelId="{17DB866F-FE06-4EB3-9966-FD765CB46B47}" type="presParOf" srcId="{7AABE52F-1641-4180-A014-B3FF2652EA58}" destId="{A92AE463-3AF3-4E2C-9594-9CE94DCFC1B7}" srcOrd="3" destOrd="0" presId="urn:microsoft.com/office/officeart/2018/5/layout/IconCircleLabelList"/>
    <dgm:cxn modelId="{208FC17B-4AA6-4413-9FDC-409404FC23A6}" type="presParOf" srcId="{BD6E360C-E7CB-4387-A262-4126FFE86509}" destId="{1DCF8C2B-0778-4B3E-8E90-A82ACA44A036}" srcOrd="1" destOrd="0" presId="urn:microsoft.com/office/officeart/2018/5/layout/IconCircleLabelList"/>
    <dgm:cxn modelId="{AA401458-54F0-4F28-85CE-CC12E7E1DF24}" type="presParOf" srcId="{BD6E360C-E7CB-4387-A262-4126FFE86509}" destId="{8B113786-A648-4398-BEC1-87CB26290ACB}" srcOrd="2" destOrd="0" presId="urn:microsoft.com/office/officeart/2018/5/layout/IconCircleLabelList"/>
    <dgm:cxn modelId="{A261D369-9D40-4ED2-8CF5-A6BAFC8E6FF9}" type="presParOf" srcId="{8B113786-A648-4398-BEC1-87CB26290ACB}" destId="{8CB07761-4523-4098-93B5-AB6D6A04159A}" srcOrd="0" destOrd="0" presId="urn:microsoft.com/office/officeart/2018/5/layout/IconCircleLabelList"/>
    <dgm:cxn modelId="{ADC49ADE-62EC-45FD-8040-35F576DF9718}" type="presParOf" srcId="{8B113786-A648-4398-BEC1-87CB26290ACB}" destId="{0C9E9272-3169-4997-9D4B-442060514A0A}" srcOrd="1" destOrd="0" presId="urn:microsoft.com/office/officeart/2018/5/layout/IconCircleLabelList"/>
    <dgm:cxn modelId="{E3CACEF5-FBDA-4190-BB82-BB94FD39883C}" type="presParOf" srcId="{8B113786-A648-4398-BEC1-87CB26290ACB}" destId="{752F0C21-A3D2-4AEB-9E28-9B28B27C61FE}" srcOrd="2" destOrd="0" presId="urn:microsoft.com/office/officeart/2018/5/layout/IconCircleLabelList"/>
    <dgm:cxn modelId="{FABC9006-8B2C-4404-AF60-5865B3563E1A}" type="presParOf" srcId="{8B113786-A648-4398-BEC1-87CB26290ACB}" destId="{3FA1174A-F040-42C1-9F9F-C8F2FBF008FB}" srcOrd="3" destOrd="0" presId="urn:microsoft.com/office/officeart/2018/5/layout/IconCircleLabelList"/>
    <dgm:cxn modelId="{45740FAA-25F4-4583-AB2B-D45211FF8E76}" type="presParOf" srcId="{BD6E360C-E7CB-4387-A262-4126FFE86509}" destId="{9B45BD5D-1F48-4809-B1FF-6781C55B1D1D}" srcOrd="3" destOrd="0" presId="urn:microsoft.com/office/officeart/2018/5/layout/IconCircleLabelList"/>
    <dgm:cxn modelId="{805E844F-DFF0-4C27-A30C-1F6CBB55ED10}" type="presParOf" srcId="{BD6E360C-E7CB-4387-A262-4126FFE86509}" destId="{0E5600E6-0503-4B6A-B1BA-9EA1E2FCB231}" srcOrd="4" destOrd="0" presId="urn:microsoft.com/office/officeart/2018/5/layout/IconCircleLabelList"/>
    <dgm:cxn modelId="{8F3107F1-9950-417B-B8AD-A6C2E853A36D}" type="presParOf" srcId="{0E5600E6-0503-4B6A-B1BA-9EA1E2FCB231}" destId="{D4BC7B1C-9844-4675-ABBD-D021A61815B3}" srcOrd="0" destOrd="0" presId="urn:microsoft.com/office/officeart/2018/5/layout/IconCircleLabelList"/>
    <dgm:cxn modelId="{8518061F-5363-4CF1-A62B-6F2902BAC139}" type="presParOf" srcId="{0E5600E6-0503-4B6A-B1BA-9EA1E2FCB231}" destId="{B8B0D74B-4DAD-419F-9D40-8B2CA126378E}" srcOrd="1" destOrd="0" presId="urn:microsoft.com/office/officeart/2018/5/layout/IconCircleLabelList"/>
    <dgm:cxn modelId="{8F090A41-2651-4D3F-B735-CA90F751E8B4}" type="presParOf" srcId="{0E5600E6-0503-4B6A-B1BA-9EA1E2FCB231}" destId="{10A4B730-AF3F-401A-BCBC-220562375254}" srcOrd="2" destOrd="0" presId="urn:microsoft.com/office/officeart/2018/5/layout/IconCircleLabelList"/>
    <dgm:cxn modelId="{C2721227-85D0-447E-B1AA-6FE8C89B9A7B}" type="presParOf" srcId="{0E5600E6-0503-4B6A-B1BA-9EA1E2FCB231}" destId="{E4245B68-99BE-4D09-BBD6-9024968D084D}" srcOrd="3" destOrd="0" presId="urn:microsoft.com/office/officeart/2018/5/layout/IconCircleLabelList"/>
    <dgm:cxn modelId="{B41D8147-AADD-4037-B555-50CAA9EE3FDC}" type="presParOf" srcId="{BD6E360C-E7CB-4387-A262-4126FFE86509}" destId="{C566BF58-AD0A-4BCD-B4B3-84E0F599A16D}" srcOrd="5" destOrd="0" presId="urn:microsoft.com/office/officeart/2018/5/layout/IconCircleLabelList"/>
    <dgm:cxn modelId="{DD0C056A-E989-46ED-BD91-A4F54C5359C8}" type="presParOf" srcId="{BD6E360C-E7CB-4387-A262-4126FFE86509}" destId="{F37AEFF7-5C8A-4163-A844-76B4A72C9E4C}" srcOrd="6" destOrd="0" presId="urn:microsoft.com/office/officeart/2018/5/layout/IconCircleLabelList"/>
    <dgm:cxn modelId="{92B367A0-25B1-4D49-AABC-52605C5BB340}" type="presParOf" srcId="{F37AEFF7-5C8A-4163-A844-76B4A72C9E4C}" destId="{34467FEE-7855-4030-A0AD-6E978EA8D1C5}" srcOrd="0" destOrd="0" presId="urn:microsoft.com/office/officeart/2018/5/layout/IconCircleLabelList"/>
    <dgm:cxn modelId="{F64B2EBD-5EBF-4BFA-B736-F9D8607E5AE7}" type="presParOf" srcId="{F37AEFF7-5C8A-4163-A844-76B4A72C9E4C}" destId="{11E4067B-C327-43A1-BFB9-BC94EB05DC82}" srcOrd="1" destOrd="0" presId="urn:microsoft.com/office/officeart/2018/5/layout/IconCircleLabelList"/>
    <dgm:cxn modelId="{EADC60AA-A9CC-4354-B494-E745A245E78D}" type="presParOf" srcId="{F37AEFF7-5C8A-4163-A844-76B4A72C9E4C}" destId="{0E185C69-20B7-4093-B0A2-D70727A7D476}" srcOrd="2" destOrd="0" presId="urn:microsoft.com/office/officeart/2018/5/layout/IconCircleLabelList"/>
    <dgm:cxn modelId="{C77A7369-52F5-4352-BF18-2EA49EC9BFD0}" type="presParOf" srcId="{F37AEFF7-5C8A-4163-A844-76B4A72C9E4C}" destId="{668F27C5-7297-4379-9165-FDEF0887B0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E86A0-6C29-4B1B-BD9D-861504BE80D3}">
      <dsp:nvSpPr>
        <dsp:cNvPr id="0" name=""/>
        <dsp:cNvSpPr/>
      </dsp:nvSpPr>
      <dsp:spPr>
        <a:xfrm>
          <a:off x="1045761" y="7480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83568-8BF9-4C85-A7E3-6F2040540B81}">
      <dsp:nvSpPr>
        <dsp:cNvPr id="0" name=""/>
        <dsp:cNvSpPr/>
      </dsp:nvSpPr>
      <dsp:spPr>
        <a:xfrm>
          <a:off x="127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E463-3AF3-4E2C-9594-9CE94DCFC1B7}">
      <dsp:nvSpPr>
        <dsp:cNvPr id="0" name=""/>
        <dsp:cNvSpPr/>
      </dsp:nvSpPr>
      <dsp:spPr>
        <a:xfrm>
          <a:off x="69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Our Brand</a:t>
          </a:r>
        </a:p>
      </dsp:txBody>
      <dsp:txXfrm>
        <a:off x="694761" y="1447480"/>
        <a:ext cx="1800000" cy="720000"/>
      </dsp:txXfrm>
    </dsp:sp>
    <dsp:sp modelId="{8CB07761-4523-4098-93B5-AB6D6A04159A}">
      <dsp:nvSpPr>
        <dsp:cNvPr id="0" name=""/>
        <dsp:cNvSpPr/>
      </dsp:nvSpPr>
      <dsp:spPr>
        <a:xfrm>
          <a:off x="3160761" y="7480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E9272-3169-4997-9D4B-442060514A0A}">
      <dsp:nvSpPr>
        <dsp:cNvPr id="0" name=""/>
        <dsp:cNvSpPr/>
      </dsp:nvSpPr>
      <dsp:spPr>
        <a:xfrm>
          <a:off x="3394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1174A-F040-42C1-9F9F-C8F2FBF008FB}">
      <dsp:nvSpPr>
        <dsp:cNvPr id="0" name=""/>
        <dsp:cNvSpPr/>
      </dsp:nvSpPr>
      <dsp:spPr>
        <a:xfrm>
          <a:off x="2809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Style Guide</a:t>
          </a:r>
        </a:p>
      </dsp:txBody>
      <dsp:txXfrm>
        <a:off x="2809761" y="1447480"/>
        <a:ext cx="1800000" cy="720000"/>
      </dsp:txXfrm>
    </dsp:sp>
    <dsp:sp modelId="{D4BC7B1C-9844-4675-ABBD-D021A61815B3}">
      <dsp:nvSpPr>
        <dsp:cNvPr id="0" name=""/>
        <dsp:cNvSpPr/>
      </dsp:nvSpPr>
      <dsp:spPr>
        <a:xfrm>
          <a:off x="5275761" y="7480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0D74B-4DAD-419F-9D40-8B2CA126378E}">
      <dsp:nvSpPr>
        <dsp:cNvPr id="0" name=""/>
        <dsp:cNvSpPr/>
      </dsp:nvSpPr>
      <dsp:spPr>
        <a:xfrm>
          <a:off x="550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5B68-99BE-4D09-BBD6-9024968D084D}">
      <dsp:nvSpPr>
        <dsp:cNvPr id="0" name=""/>
        <dsp:cNvSpPr/>
      </dsp:nvSpPr>
      <dsp:spPr>
        <a:xfrm>
          <a:off x="492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Collection </a:t>
          </a:r>
        </a:p>
      </dsp:txBody>
      <dsp:txXfrm>
        <a:off x="4924761" y="1447480"/>
        <a:ext cx="1800000" cy="720000"/>
      </dsp:txXfrm>
    </dsp:sp>
    <dsp:sp modelId="{34467FEE-7855-4030-A0AD-6E978EA8D1C5}">
      <dsp:nvSpPr>
        <dsp:cNvPr id="0" name=""/>
        <dsp:cNvSpPr/>
      </dsp:nvSpPr>
      <dsp:spPr>
        <a:xfrm>
          <a:off x="7390762" y="7480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4067B-C327-43A1-BFB9-BC94EB05DC82}">
      <dsp:nvSpPr>
        <dsp:cNvPr id="0" name=""/>
        <dsp:cNvSpPr/>
      </dsp:nvSpPr>
      <dsp:spPr>
        <a:xfrm>
          <a:off x="7624762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F27C5-7297-4379-9165-FDEF0887B012}">
      <dsp:nvSpPr>
        <dsp:cNvPr id="0" name=""/>
        <dsp:cNvSpPr/>
      </dsp:nvSpPr>
      <dsp:spPr>
        <a:xfrm>
          <a:off x="7039762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Testimonies</a:t>
          </a:r>
        </a:p>
      </dsp:txBody>
      <dsp:txXfrm>
        <a:off x="7039762" y="144748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3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602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37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38363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67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241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271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04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1D0F-6595-4F14-8EF3-954CD87C797B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9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8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9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7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3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9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5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14430-BE45-4A8F-6774-DB536AC65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Personalized Style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C5AA4-5434-E640-5A7E-49B9637E6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Short tagline to sell clothing to a 10-20 year old female customer with medium-high income and a preference for casual fashion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52B9-B424-0B10-F6A5-70F80A76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Table of Contents</a:t>
            </a:r>
          </a:p>
        </p:txBody>
      </p:sp>
      <p:pic>
        <p:nvPicPr>
          <p:cNvPr id="5" name="Picture 4" descr="Person adjusting necktie">
            <a:extLst>
              <a:ext uri="{FF2B5EF4-FFF2-40B4-BE49-F238E27FC236}">
                <a16:creationId xmlns:a16="http://schemas.microsoft.com/office/drawing/2014/main" id="{29ECEF36-A0EE-91C1-2F58-6EED59AD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0" b="23740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02BEEA0-CF20-54CE-D72C-BEA48EBB3ABD}"/>
              </a:ext>
            </a:extLst>
          </p:cNvPr>
          <p:cNvGraphicFramePr/>
          <p:nvPr/>
        </p:nvGraphicFramePr>
        <p:xfrm>
          <a:off x="2657476" y="409575"/>
          <a:ext cx="9534524" cy="2174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84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FD6E-15ED-BB49-6DA6-D62EAE59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/>
              <a:t>Our 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5789-4325-EBA7-883D-45353A0F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Description of a clothing brand tailored for 10-20 year old female customers with medium-high income and a preference for casual fashion.</a:t>
            </a:r>
          </a:p>
        </p:txBody>
      </p:sp>
      <p:pic>
        <p:nvPicPr>
          <p:cNvPr id="7" name="Graphic 6" descr="Red wine glasses and bottle">
            <a:extLst>
              <a:ext uri="{FF2B5EF4-FFF2-40B4-BE49-F238E27FC236}">
                <a16:creationId xmlns:a16="http://schemas.microsoft.com/office/drawing/2014/main" id="{27A1A1D7-D5BC-1DD7-AC1C-FD107F30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22486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195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Clothing display in store">
            <a:extLst>
              <a:ext uri="{FF2B5EF4-FFF2-40B4-BE49-F238E27FC236}">
                <a16:creationId xmlns:a16="http://schemas.microsoft.com/office/drawing/2014/main" id="{037C8402-6A67-2528-3FF7-9B390D1F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8"/>
          <a:stretch/>
        </p:blipFill>
        <p:spPr>
          <a:xfrm>
            <a:off x="0" y="0"/>
            <a:ext cx="1219199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A7FE1-7898-5FEC-AF16-781EE512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0" y="40006"/>
            <a:ext cx="5015638" cy="2068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600" spc="-100" dirty="0">
                <a:solidFill>
                  <a:schemeClr val="bg1"/>
                </a:solidFill>
                <a:effectLst/>
              </a:rPr>
              <a:t>Style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C51D-4FFA-5EAC-2F0F-2BA125599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40" y="2414557"/>
            <a:ext cx="5015638" cy="3819095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Two sentences providing fashion style recommendation for black jacket, blue </a:t>
            </a:r>
            <a:r>
              <a:rPr lang="en-US" dirty="0" err="1">
                <a:solidFill>
                  <a:schemeClr val="bg1"/>
                </a:solidFill>
                <a:effectLst/>
              </a:rPr>
              <a:t>carnigan</a:t>
            </a:r>
            <a:r>
              <a:rPr lang="en-US" dirty="0">
                <a:solidFill>
                  <a:schemeClr val="bg1"/>
                </a:solidFill>
                <a:effectLst/>
              </a:rPr>
              <a:t>, red pants.</a:t>
            </a:r>
          </a:p>
        </p:txBody>
      </p:sp>
    </p:spTree>
    <p:extLst>
      <p:ext uri="{BB962C8B-B14F-4D97-AF65-F5344CB8AC3E}">
        <p14:creationId xmlns:p14="http://schemas.microsoft.com/office/powerpoint/2010/main" val="25884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A009-10A4-ED78-16C0-AE61719B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072440"/>
          </a:xfrm>
        </p:spPr>
        <p:txBody>
          <a:bodyPr wrap="square">
            <a:normAutofit/>
          </a:bodyPr>
          <a:lstStyle/>
          <a:p>
            <a:r>
              <a:rPr lang="en-US" sz="3200" dirty="0"/>
              <a:t>Our Collection Personalized for You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72E58BD-9E77-41FC-AA93-7E25CFA73862}"/>
              </a:ext>
            </a:extLst>
          </p:cNvPr>
          <p:cNvSpPr/>
          <p:nvPr/>
        </p:nvSpPr>
        <p:spPr>
          <a:xfrm>
            <a:off x="720725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 dirty="0"/>
              <a:t>Short product description of a black jacket, red top, green pants</a:t>
            </a:r>
            <a:endParaRPr lang="en-US" sz="12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D0BCA1-3F24-0932-FF69-80E07F85F8B0}"/>
              </a:ext>
            </a:extLst>
          </p:cNvPr>
          <p:cNvSpPr/>
          <p:nvPr/>
        </p:nvSpPr>
        <p:spPr>
          <a:xfrm>
            <a:off x="1751777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1</a:t>
            </a:r>
            <a:endParaRPr lang="en-US" sz="4800" kern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8E941-6344-BBDA-0283-2CBE7FDEDFFB}"/>
              </a:ext>
            </a:extLst>
          </p:cNvPr>
          <p:cNvSpPr/>
          <p:nvPr/>
        </p:nvSpPr>
        <p:spPr>
          <a:xfrm>
            <a:off x="720725" y="6512046"/>
            <a:ext cx="3352601" cy="7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F27FAA-418E-9C59-CC5F-AC09EFC9B6D0}"/>
              </a:ext>
            </a:extLst>
          </p:cNvPr>
          <p:cNvSpPr/>
          <p:nvPr/>
        </p:nvSpPr>
        <p:spPr>
          <a:xfrm>
            <a:off x="4408586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 dirty="0"/>
              <a:t>Short product description of  a white jacket, orange top, purple pants</a:t>
            </a:r>
            <a:endParaRPr lang="en-US" sz="12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D9D4D1B-3033-8C69-4355-476155ADA980}"/>
              </a:ext>
            </a:extLst>
          </p:cNvPr>
          <p:cNvSpPr/>
          <p:nvPr/>
        </p:nvSpPr>
        <p:spPr>
          <a:xfrm>
            <a:off x="5439639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F9B9F-2D6D-0104-E22D-9C5C987C84B8}"/>
              </a:ext>
            </a:extLst>
          </p:cNvPr>
          <p:cNvSpPr/>
          <p:nvPr/>
        </p:nvSpPr>
        <p:spPr>
          <a:xfrm>
            <a:off x="4408586" y="6512046"/>
            <a:ext cx="3352601" cy="7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D56A7-5DA9-F5AF-43A8-9D279BD5C4F2}"/>
              </a:ext>
            </a:extLst>
          </p:cNvPr>
          <p:cNvSpPr/>
          <p:nvPr/>
        </p:nvSpPr>
        <p:spPr>
          <a:xfrm>
            <a:off x="8096448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baseline="0" dirty="0"/>
              <a:t>Short product description of a yellow blazer, white shirt, blue jeans</a:t>
            </a:r>
            <a:endParaRPr lang="en-US" sz="11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64621A3-89F8-C3EB-5F24-B671CB7EF5BD}"/>
              </a:ext>
            </a:extLst>
          </p:cNvPr>
          <p:cNvSpPr/>
          <p:nvPr/>
        </p:nvSpPr>
        <p:spPr>
          <a:xfrm>
            <a:off x="9127500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F423BA-2F8F-9856-06D4-7154108AF994}"/>
              </a:ext>
            </a:extLst>
          </p:cNvPr>
          <p:cNvSpPr/>
          <p:nvPr/>
        </p:nvSpPr>
        <p:spPr>
          <a:xfrm>
            <a:off x="8096448" y="6512046"/>
            <a:ext cx="3352601" cy="7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189818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C4A3-91D1-72B2-F502-938C7A71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11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 dirty="0"/>
              <a:t>Customer Testimony</a:t>
            </a:r>
          </a:p>
        </p:txBody>
      </p:sp>
      <p:pic>
        <p:nvPicPr>
          <p:cNvPr id="6" name="Picture 5" descr="Excited woman picking a gown">
            <a:extLst>
              <a:ext uri="{FF2B5EF4-FFF2-40B4-BE49-F238E27FC236}">
                <a16:creationId xmlns:a16="http://schemas.microsoft.com/office/drawing/2014/main" id="{7C104B2C-B81D-306E-A3A8-AE182C400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3" r="16913"/>
          <a:stretch/>
        </p:blipFill>
        <p:spPr>
          <a:xfrm>
            <a:off x="633154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AB004-5D18-9EC4-0A0F-A532C3AA3C4D}"/>
              </a:ext>
            </a:extLst>
          </p:cNvPr>
          <p:cNvSpPr/>
          <p:nvPr/>
        </p:nvSpPr>
        <p:spPr>
          <a:xfrm>
            <a:off x="6627845" y="2068887"/>
            <a:ext cx="4682420" cy="1374457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 kern="1200" dirty="0"/>
              <a:t>Make up a short customer testimony for a clothing company from a female 10-20 year old customer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96A79-DC52-B4C2-FBEF-95790B2CC2CE}"/>
              </a:ext>
            </a:extLst>
          </p:cNvPr>
          <p:cNvSpPr/>
          <p:nvPr/>
        </p:nvSpPr>
        <p:spPr>
          <a:xfrm>
            <a:off x="7272042" y="3573856"/>
            <a:ext cx="4682420" cy="1374457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 kern="1200" dirty="0"/>
              <a:t>Make up a short customer testimony for a clothing company from a female customer in a medium-low income bracket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B96831-FD27-0FBF-4D51-F0191BD09E08}"/>
              </a:ext>
            </a:extLst>
          </p:cNvPr>
          <p:cNvSpPr/>
          <p:nvPr/>
        </p:nvSpPr>
        <p:spPr>
          <a:xfrm>
            <a:off x="6197311" y="5069754"/>
            <a:ext cx="4682420" cy="1374457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 kern="1200" dirty="0"/>
              <a:t>Make up a short customer testimony for a clothing company from a female customer who prefers a casual fashion style</a:t>
            </a:r>
          </a:p>
        </p:txBody>
      </p:sp>
    </p:spTree>
    <p:extLst>
      <p:ext uri="{BB962C8B-B14F-4D97-AF65-F5344CB8AC3E}">
        <p14:creationId xmlns:p14="http://schemas.microsoft.com/office/powerpoint/2010/main" val="186260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mpagne toast">
            <a:extLst>
              <a:ext uri="{FF2B5EF4-FFF2-40B4-BE49-F238E27FC236}">
                <a16:creationId xmlns:a16="http://schemas.microsoft.com/office/drawing/2014/main" id="{5AA81CD1-B787-45F1-C68A-3DA1EC70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5897" b="5897"/>
          <a:stretch/>
        </p:blipFill>
        <p:spPr>
          <a:xfrm>
            <a:off x="-121900" y="0"/>
            <a:ext cx="123139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6A1F90-A99C-A070-BD94-BE403B25A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400" y="2819400"/>
            <a:ext cx="5015638" cy="1009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320A03-E22C-CCC8-26DC-E90F9D50B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400" y="4135198"/>
            <a:ext cx="5015638" cy="25551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effectLst/>
              </a:rPr>
              <a:t>One sentence conclusion thanking the customer for taking their time to be with us</a:t>
            </a:r>
          </a:p>
        </p:txBody>
      </p:sp>
    </p:spTree>
    <p:extLst>
      <p:ext uri="{BB962C8B-B14F-4D97-AF65-F5344CB8AC3E}">
        <p14:creationId xmlns:p14="http://schemas.microsoft.com/office/powerpoint/2010/main" val="2973103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137</TotalTime>
  <Words>196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Slate</vt:lpstr>
      <vt:lpstr>Personalized Style Guide</vt:lpstr>
      <vt:lpstr>Table of Contents</vt:lpstr>
      <vt:lpstr>Our Brand</vt:lpstr>
      <vt:lpstr>Style Guide</vt:lpstr>
      <vt:lpstr>Our Collection Personalized for You</vt:lpstr>
      <vt:lpstr>Customer Testimony</vt:lpstr>
      <vt:lpstr>Thank you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Style Guide</dc:title>
  <dc:creator>Lai, Jason</dc:creator>
  <cp:lastModifiedBy>Lai, Jason</cp:lastModifiedBy>
  <cp:revision>1</cp:revision>
  <dcterms:created xsi:type="dcterms:W3CDTF">2023-07-02T13:30:24Z</dcterms:created>
  <dcterms:modified xsi:type="dcterms:W3CDTF">2023-07-02T17:04:58Z</dcterms:modified>
</cp:coreProperties>
</file>